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353" r:id="rId28"/>
    <p:sldId id="354" r:id="rId29"/>
    <p:sldId id="355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13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8" r:id="rId78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4"/>
    <p:restoredTop sz="90566"/>
  </p:normalViewPr>
  <p:slideViewPr>
    <p:cSldViewPr snapToGrid="0" snapToObjects="1">
      <p:cViewPr varScale="1">
        <p:scale>
          <a:sx n="78" d="100"/>
          <a:sy n="78" d="100"/>
        </p:scale>
        <p:origin x="1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0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6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2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7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0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4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57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2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0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4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5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4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3" name="CustomShape 3"/>
          <p:cNvSpPr/>
          <p:nvPr userDrawn="1"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</a:t>
            </a:r>
            <a:r>
              <a:rPr lang="en-US" sz="2000" b="1" strike="noStrike" dirty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Bootcamp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5"/>
          <p:cNvSpPr txBox="1">
            <a:spLocks/>
          </p:cNvSpPr>
          <p:nvPr userDrawn="1"/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r>
              <a:rPr lang="en-US" sz="4100" b="1" i="1" kern="0" dirty="0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 userDrawn="1"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4920" y="36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6F2DAE4-C87D-464C-8529-C68309DD1CFC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36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716" r:id="rId5"/>
    <p:sldLayoutId id="2147483713" r:id="rId6"/>
    <p:sldLayoutId id="2147483714" r:id="rId7"/>
    <p:sldLayoutId id="2147483715" r:id="rId8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4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7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1273992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79316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95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8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1417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516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07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5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539093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42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39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1864411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421621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3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223531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4144934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22752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421621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598401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3320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03811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90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quickgrid.html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| 13-InstructorGrids) 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in Activity 18.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1431</Words>
  <Application>Microsoft Office PowerPoint</Application>
  <PresentationFormat>On-screen Show (4:3)</PresentationFormat>
  <Paragraphs>345</Paragraphs>
  <Slides>77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DejaVu Sans</vt:lpstr>
      <vt:lpstr>Roboto</vt:lpstr>
      <vt:lpstr>StarSymbol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CLARK</cp:lastModifiedBy>
  <cp:revision>1505</cp:revision>
  <cp:lastPrinted>2017-05-13T16:02:49Z</cp:lastPrinted>
  <dcterms:created xsi:type="dcterms:W3CDTF">2017-05-13T16:02:49Z</dcterms:created>
  <dcterms:modified xsi:type="dcterms:W3CDTF">2018-08-16T22:24:19Z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